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D5C4D-DDB9-6A84-F8A3-11F95D5B0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1FABDC-291C-539D-E11B-D1CEEDBAAF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27D19-CBA4-E24E-AAF9-A99297DA4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E07AA-01B6-F711-5BE7-7098AEA05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86547-E78D-FFB6-54BA-BCAB479EF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22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53694-1353-3229-B30C-082849AB6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8926DE-78B3-7E2C-75DE-BB441F4DD6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DAFA4-A915-87EA-4EF2-0F1353097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CE61F-13B9-D463-1EFA-95FFE356C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CFC2A-F5EC-E379-B3D6-5698110B9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08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FFD9A2-1888-69EB-6763-2A0289142C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19982E-08F2-2A8D-D6A4-FD2834865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23916-FD8F-44DA-4DCD-76926970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F28D7-C7E6-09A9-4D21-2BCA4F770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F220E-275B-15D6-23FB-168B2936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55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0729C-BE53-EC92-1E2D-02C2F3109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D4984-C7E5-96E8-C671-DBA3217E7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8A634-5A50-5FEF-6962-39D1E12C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58D75-8BE8-97DE-63D2-4F0C18B61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813EE-C12E-37C0-6639-F19DAFABD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5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595F0-6CDB-1D50-0B47-2E17F8213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10AB3-D049-9B3C-6388-37982BE154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122038-8456-A3B8-AB6E-3809398F1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2F1BD-AC26-7A5B-E642-EEAC0C8D9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C598D-46BC-36AA-CAF0-8952CF3B1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04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2F5BB-E5D8-CA68-21F2-B5138E598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0E9B6-13FC-732E-E82B-CF3E50B241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92C866-3D47-4BB3-290D-33A59EBC1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DED229-1258-5D8B-E6F7-4BDE3E3C4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F90D9-284D-6C24-C56F-31535BA8C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801B9-92B3-210C-F6FF-B52BEA43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178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C0AF8-392E-D6EF-F453-95EDEC05D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9B5AA-41C4-77C7-2274-26850ECD4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226785-D8EA-DC61-024C-867EBCA6A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217B78-E6FC-59C8-9C5D-3A2BB30604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2F14CD-BDD7-D805-7D55-17390A94D0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1B49CD-59CB-71D7-3B3A-4035C54B4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E905DD-4C8D-BE05-1FAA-323D2F44F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12CEBB-587C-6B52-B3FB-0D40358C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73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F5A0D-BE7B-3C11-65F5-EA6785F87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DCDAAC-E848-C8D3-321A-1D70E40B3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31B60F-0C74-177E-143E-52A0D57BC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1E7451-D96C-DAA7-C773-59E489F0E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88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B0F292-BF6E-C480-F985-33B461C9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AE0433-D346-F68C-CD0A-AEB117824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B5D76-AC36-2345-7F58-CDD0B70BA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93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9EB69-E07B-1792-EC3F-3F3BB6681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29506-9C45-D32F-42B8-F47198F7C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A2963B-341B-1BFA-0911-A943D2CC3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C4A1A-29AC-76EE-C30C-A4939216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7603C2-1D8A-36AA-D3D0-3E26342AE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DD8707-F8D8-4FDE-203C-ACC925C09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45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EA5F-CCDF-79C6-D409-9B86556E2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8016EE-615D-D0FB-0F25-8107E652F2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4B92D-AB70-308C-E53B-FB93C5E66B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72EC7-AF3C-E537-E2C4-1C3F4E616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C05DA-E7D1-23B1-71C7-FEA72BB76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0FF6E-B3A0-292D-72A5-99159B4E5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401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7D579E-1EDD-5C4C-F023-8973FE86B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6F8D2-F00B-DD59-1AF9-404316AED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7A515-A9F0-702A-B1E6-32FD63B7EB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31740B-F8BF-4D32-BD59-29B7B14BD000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BF9F-0203-DE0C-C4E4-835AB6DA8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02969-DB51-B1E2-33C3-1FD9C7BE9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518683-4FD9-4E4E-9E8C-F7E79D0A6F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98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and orange logo&#10;&#10;Description automatically generated">
            <a:extLst>
              <a:ext uri="{FF2B5EF4-FFF2-40B4-BE49-F238E27FC236}">
                <a16:creationId xmlns:a16="http://schemas.microsoft.com/office/drawing/2014/main" id="{3D42DA97-DE4A-7884-A4E7-B24E4CA13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80" y="0"/>
            <a:ext cx="12208980" cy="684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850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AF4B53-E7DA-4D82-EC76-A0AB52DDE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0080"/>
            <a:ext cx="12192000" cy="5577838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65534-6E96-7D72-513D-2B18C556FE90}"/>
              </a:ext>
            </a:extLst>
          </p:cNvPr>
          <p:cNvSpPr txBox="1"/>
          <p:nvPr/>
        </p:nvSpPr>
        <p:spPr>
          <a:xfrm>
            <a:off x="537663" y="5376837"/>
            <a:ext cx="46309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Team Name: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</a:rPr>
              <a:t>Uds</a:t>
            </a:r>
            <a:br>
              <a:rPr lang="en-US" sz="1400" dirty="0">
                <a:solidFill>
                  <a:schemeClr val="bg1">
                    <a:lumMod val="95000"/>
                  </a:schemeClr>
                </a:solidFill>
              </a:rPr>
            </a:br>
            <a:br>
              <a:rPr lang="en-US" sz="1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Team Members: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</a:rPr>
              <a:t>Jeva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</a:rPr>
              <a:t>Mohammed,Usman</a:t>
            </a:r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451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8A58A3-E109-AF9B-3F39-8A319B613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0" y="655320"/>
            <a:ext cx="12191999" cy="5547176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587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96CC2C-853A-6639-9EBD-E98CC8FBE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916" y="655320"/>
            <a:ext cx="12229916" cy="556461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5691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9E62CC-B3C0-049C-B0FE-F428DD247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" y="655320"/>
            <a:ext cx="12191599" cy="5547176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95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37E38-4213-F210-4B31-3BD7F1996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830" y="655320"/>
            <a:ext cx="12207830" cy="555456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9254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895A64-9A90-6AA4-27DC-43857E0E0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" y="655320"/>
            <a:ext cx="12191599" cy="5547176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821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091735-3E39-5E34-2A4A-A89C5EFDF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5320"/>
            <a:ext cx="12191999" cy="5547358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930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F584D-0B11-AFA3-5124-CFF0B78AF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76201"/>
            <a:ext cx="12191999" cy="7010400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300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F8DA1-9EA4-3AB4-6FC8-1D92C3703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0080"/>
            <a:ext cx="12192000" cy="557783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4316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14</Words>
  <Application>Microsoft Office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Mohammed Esam</dc:creator>
  <cp:lastModifiedBy>Mohammed Esam</cp:lastModifiedBy>
  <cp:revision>1</cp:revision>
  <dcterms:created xsi:type="dcterms:W3CDTF">2025-01-11T23:55:14Z</dcterms:created>
  <dcterms:modified xsi:type="dcterms:W3CDTF">2025-01-12T02:32:44Z</dcterms:modified>
</cp:coreProperties>
</file>

<file path=docProps/thumbnail.jpeg>
</file>